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171825"/>
            <a:ext cx="54864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776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22322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5294" y="2241367"/>
            <a:ext cx="1222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1160" y="2708920"/>
            <a:ext cx="22322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1599" y="2241367"/>
            <a:ext cx="1222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9555" y="2708920"/>
            <a:ext cx="22322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7441" y="2241367"/>
            <a:ext cx="1222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9054" y="2708920"/>
            <a:ext cx="223224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6940" y="2241367"/>
            <a:ext cx="12224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2166" y="4996142"/>
            <a:ext cx="2257810" cy="132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41001" y="4996142"/>
            <a:ext cx="2257810" cy="132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157192"/>
            <a:ext cx="43204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309812"/>
            <a:ext cx="98107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33953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35837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45123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005012"/>
            <a:ext cx="101441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833687"/>
            <a:ext cx="2428875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995" y="2833687"/>
            <a:ext cx="2562225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5387" y="2874876"/>
            <a:ext cx="23526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